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30C9-FE70-4127-A276-8A82A48AB6EE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E4EF-2368-4BAE-A0CD-75327B137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30C9-FE70-4127-A276-8A82A48AB6EE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E4EF-2368-4BAE-A0CD-75327B137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21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30C9-FE70-4127-A276-8A82A48AB6EE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E4EF-2368-4BAE-A0CD-75327B137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30C9-FE70-4127-A276-8A82A48AB6EE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E4EF-2368-4BAE-A0CD-75327B137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1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30C9-FE70-4127-A276-8A82A48AB6EE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E4EF-2368-4BAE-A0CD-75327B137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938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30C9-FE70-4127-A276-8A82A48AB6EE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E4EF-2368-4BAE-A0CD-75327B137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30C9-FE70-4127-A276-8A82A48AB6EE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E4EF-2368-4BAE-A0CD-75327B137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1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30C9-FE70-4127-A276-8A82A48AB6EE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E4EF-2368-4BAE-A0CD-75327B137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50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30C9-FE70-4127-A276-8A82A48AB6EE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E4EF-2368-4BAE-A0CD-75327B137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1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30C9-FE70-4127-A276-8A82A48AB6EE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E4EF-2368-4BAE-A0CD-75327B137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4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30C9-FE70-4127-A276-8A82A48AB6EE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E4EF-2368-4BAE-A0CD-75327B137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77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630C9-FE70-4127-A276-8A82A48AB6EE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6E4EF-2368-4BAE-A0CD-75327B137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2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Test PPT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52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 PPT</vt:lpstr>
    </vt:vector>
  </TitlesOfParts>
  <Company>University of Saskatchewan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PPT</dc:title>
  <dc:creator>Yobb, John</dc:creator>
  <cp:lastModifiedBy>Yobb, John</cp:lastModifiedBy>
  <cp:revision>1</cp:revision>
  <dcterms:created xsi:type="dcterms:W3CDTF">2019-04-03T19:16:12Z</dcterms:created>
  <dcterms:modified xsi:type="dcterms:W3CDTF">2019-04-03T19:17:30Z</dcterms:modified>
</cp:coreProperties>
</file>