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96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2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01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3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8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5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0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76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85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09B986-1380-1C4C-904A-CCA96F662B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0518"/>
            <a:ext cx="12192000" cy="104933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Poem of the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2A2DA-2832-4D4A-B467-53192B63F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6" r="34916" b="18801"/>
          <a:stretch/>
        </p:blipFill>
        <p:spPr>
          <a:xfrm>
            <a:off x="4606925" y="1600200"/>
            <a:ext cx="3408363" cy="400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77F8D-90E0-1448-9EB0-EF2EADEAF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12" y="1319855"/>
            <a:ext cx="46767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60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{C56AF3F9-C3F7-1744-8701-D353587F74D5}tf10001119</Template>
  <TotalTime>11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Poem of the Week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Poem of the Day</dc:title>
  <dc:creator>Microsoft Office User</dc:creator>
  <cp:lastModifiedBy>Microsoft Office User</cp:lastModifiedBy>
  <cp:revision>3</cp:revision>
  <dcterms:created xsi:type="dcterms:W3CDTF">2019-05-22T02:29:25Z</dcterms:created>
  <dcterms:modified xsi:type="dcterms:W3CDTF">2019-05-22T02:41:21Z</dcterms:modified>
</cp:coreProperties>
</file>